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  <p:sldMasterId id="2147483660" r:id="rId12"/>
    <p:sldMasterId id="2147483661" r:id="rId13"/>
  </p:sldMasterIdLst>
  <p:notesMasterIdLst>
    <p:notesMasterId r:id="rId24"/>
  </p:notesMasterIdLst>
  <p:sldIdLst>
    <p:sldId id="256" r:id="rId14"/>
    <p:sldId id="408" r:id="rId15"/>
    <p:sldId id="407" r:id="rId16"/>
    <p:sldId id="406" r:id="rId17"/>
    <p:sldId id="409" r:id="rId18"/>
    <p:sldId id="403" r:id="rId19"/>
    <p:sldId id="393" r:id="rId20"/>
    <p:sldId id="398" r:id="rId21"/>
    <p:sldId id="395" r:id="rId22"/>
    <p:sldId id="410" r:id="rId23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5pPr>
    <a:lvl6pPr marL="22860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6pPr>
    <a:lvl7pPr marL="27432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7pPr>
    <a:lvl8pPr marL="32004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8pPr>
    <a:lvl9pPr marL="36576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3"/>
    <p:restoredTop sz="70000"/>
  </p:normalViewPr>
  <p:slideViewPr>
    <p:cSldViewPr>
      <p:cViewPr varScale="1">
        <p:scale>
          <a:sx n="61" d="100"/>
          <a:sy n="61" d="100"/>
        </p:scale>
        <p:origin x="2856" y="22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0A548-725E-2745-96F0-082F497B371E}" type="datetimeFigureOut">
              <a:rPr lang="en-US" smtClean="0"/>
              <a:t>8/2/22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C8831-15C8-F24D-8E8F-54BC06238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47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C8831-15C8-F24D-8E8F-54BC062382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38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5F7B7-E76C-4B3E-B9FC-745688679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0DEE0-DAFC-4937-8754-3BF6EE0CD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416395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CB70C-8F88-451D-B83C-E5D0AFF3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5A94CB-C617-40F3-8194-A4E461019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0671366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55244F-28A3-4381-9EE7-CFAC7E4ED5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12800"/>
            <a:ext cx="3073400" cy="821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E9440-6637-4AB4-B5A3-5C9C519DD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12800"/>
            <a:ext cx="9067800" cy="821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0476735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E5BF-724D-4CD1-8FAD-0D75BA5D3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D29B9-3A93-4992-B089-0846CC455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53317092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8863-8A10-4A06-AFCE-1BD02E46D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EF42A-6C13-40DC-8B25-6849D5330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0575903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1BED-61D3-47DF-B802-73D86AEBE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1DF88-D6AD-4D1A-9FD3-AD9E497C3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251442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8868-75BE-4582-A52D-C01178D2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32DEA-DE6C-4E9D-A912-BAFEC63F5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698500"/>
            <a:ext cx="6070600" cy="878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37CD8-ECE8-46CF-826E-A27576DAB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698500"/>
            <a:ext cx="6070600" cy="878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842009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E8F9-9A80-4EA5-B336-809B41FD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F7402-BB46-472D-91EC-8E3B7CB99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636DB-8E33-42AE-849F-89B25ACBB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8598A-DBB9-40D6-931B-FCDD1AACA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1412D-2C70-46B5-89BE-F05F48DB3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5252971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D378-32F9-496F-AEB3-EC83F0A8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8272542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022790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52031-2BBF-4C95-8F94-C3D673D85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819EF-80BA-4C68-B291-24E1B3468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B0DD0-D9F1-43F0-A5FA-08E60EC5C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3587916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6FDDF-F3D9-4929-8F17-E2852CC5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C4833B-A7A9-4BB9-A936-04DECCA7C2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84582-50E5-4518-9EA0-0F2001BC2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35017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DDE33-B83A-400F-AD4E-D5CE3AEE6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2044700"/>
            <a:ext cx="3073400" cy="452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9B506-2418-4745-81CF-780841545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2044700"/>
            <a:ext cx="9067800" cy="452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706282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040AA-D4A4-4A3F-B061-4DF5937D4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6CE24-55E9-4837-9AB7-043A7DD6A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7036629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A60981-BCC6-4A3A-BE57-16AE00AAA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519113"/>
            <a:ext cx="3073400" cy="89677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28335-A7EA-45DA-B0CE-09DA868B4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519113"/>
            <a:ext cx="9067800" cy="89677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5857749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C2EA-D895-42B0-9358-70C385229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9513DE-D861-4D4E-A750-F8437FC72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83665505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446E-9120-4E98-AD3A-F0BD8206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062D9-5915-45B0-8260-343FFB5EE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692022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7989-DD8A-4FE0-B585-F2C7E47B1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8159B-A4B0-456D-BC64-F57945AF6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2156628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C0E7-E674-4E7B-B073-5F4A3A1C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C4231-1D35-4CA8-8EBF-59FEA79F76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0E4B4-F279-431C-848C-FF483D7B5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6541422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9366-357F-4498-AD68-5067A707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F3806-247E-46C8-867A-D8C382F1A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4EEE2-03DC-4C95-9DD7-A813B9DF5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C155D-C82C-489F-A5B7-5640AA0A7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A9C97-DA45-43B4-87DA-090FA151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186593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9A67-A7BA-4BB9-9246-B454854E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4675024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990993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9A02-2FF1-4AE7-95CD-975A7937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2AE62-000C-45C7-8AB3-8D4D1DC49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217AE-2972-424B-B846-E7B47134F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13123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43307" y="2185434"/>
            <a:ext cx="12118187" cy="6478507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50230" lvl="0" indent="-48767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300460" lvl="1" indent="-451549" rtl="0">
              <a:spcBef>
                <a:spcPts val="2276"/>
              </a:spcBef>
              <a:spcAft>
                <a:spcPts val="0"/>
              </a:spcAft>
              <a:buSzPts val="1400"/>
              <a:buChar char="○"/>
              <a:defRPr/>
            </a:lvl2pPr>
            <a:lvl3pPr marL="1950690" lvl="2" indent="-451549" rtl="0">
              <a:spcBef>
                <a:spcPts val="2276"/>
              </a:spcBef>
              <a:spcAft>
                <a:spcPts val="0"/>
              </a:spcAft>
              <a:buSzPts val="1400"/>
              <a:buChar char="■"/>
              <a:defRPr/>
            </a:lvl3pPr>
            <a:lvl4pPr marL="2600919" lvl="3" indent="-451549" rtl="0">
              <a:spcBef>
                <a:spcPts val="2276"/>
              </a:spcBef>
              <a:spcAft>
                <a:spcPts val="0"/>
              </a:spcAft>
              <a:buSzPts val="1400"/>
              <a:buChar char="●"/>
              <a:defRPr/>
            </a:lvl4pPr>
            <a:lvl5pPr marL="3251149" lvl="4" indent="-451549" rtl="0">
              <a:spcBef>
                <a:spcPts val="2276"/>
              </a:spcBef>
              <a:spcAft>
                <a:spcPts val="0"/>
              </a:spcAft>
              <a:buSzPts val="1400"/>
              <a:buChar char="○"/>
              <a:defRPr/>
            </a:lvl5pPr>
            <a:lvl6pPr marL="3901379" lvl="5" indent="-451549" rtl="0">
              <a:spcBef>
                <a:spcPts val="2276"/>
              </a:spcBef>
              <a:spcAft>
                <a:spcPts val="0"/>
              </a:spcAft>
              <a:buSzPts val="1400"/>
              <a:buChar char="■"/>
              <a:defRPr/>
            </a:lvl6pPr>
            <a:lvl7pPr marL="4551609" lvl="6" indent="-451549" rtl="0">
              <a:spcBef>
                <a:spcPts val="2276"/>
              </a:spcBef>
              <a:spcAft>
                <a:spcPts val="0"/>
              </a:spcAft>
              <a:buSzPts val="1400"/>
              <a:buChar char="●"/>
              <a:defRPr/>
            </a:lvl7pPr>
            <a:lvl8pPr marL="5201839" lvl="7" indent="-451549" rtl="0">
              <a:spcBef>
                <a:spcPts val="2276"/>
              </a:spcBef>
              <a:spcAft>
                <a:spcPts val="0"/>
              </a:spcAft>
              <a:buSzPts val="1400"/>
              <a:buChar char="○"/>
              <a:defRPr/>
            </a:lvl8pPr>
            <a:lvl9pPr marL="5852069" lvl="8" indent="-451549" rtl="0">
              <a:spcBef>
                <a:spcPts val="2276"/>
              </a:spcBef>
              <a:spcAft>
                <a:spcPts val="2276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07136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FD9C-BEF1-49CC-ADB8-6870E24C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BACB62-A6D5-44D6-8E30-DB8F9A6DB8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1785E-9FC5-4573-8BD1-2BFA6E93E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3188833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368C-7330-465B-9FBA-8D6CC2758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09678-7EEF-4864-B17B-C7BB017C1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3875851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DEF11A-334E-4D10-9D2D-17B0D5344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7513" y="519113"/>
            <a:ext cx="2803525" cy="82661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38E09-4598-4737-8AAB-6BC1E0F6D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519113"/>
            <a:ext cx="8261350" cy="8266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8446071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84B0-2257-4A46-A625-80BCD75EA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B7064-2F8F-4333-94BF-F9AAB5D13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06747516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A7CD-1CF8-474E-9425-735A977F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30BB-EDB7-49B5-93CC-A3393452B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518280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2CED-CC3C-4D72-8065-6148B8E4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1AEC3-5C77-436F-A476-96302EFC8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102345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971A3-D446-46E4-BBE9-890DB09B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4505-99D1-4138-B2B1-12D4D5869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111A2-617F-4368-AE5B-C16B7DDDE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1247992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7B7E-95B9-430C-8A9A-1E681956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9FAEA-F5F7-4148-ADF5-4E4D4194E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591E1-F332-4124-8B00-BDCF0A024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0F6638-2228-4F9B-8D06-6CA44C2A3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5709D-F1E9-469C-ABB5-8CE3180CA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134210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A41F8-8DE0-4500-93AC-F11A9298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643380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33056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3C7C-1F35-48B1-9164-34117A461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AEA52-BFA8-4265-9515-8852E86FD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55863547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A04A-B73C-4E9E-B40C-559E03B3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4D538-162C-49F5-8B1C-A4B184956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579BD-558C-43CD-83CD-C51D4D806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0283721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278D6-866C-498D-9561-17EFD5E5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35BBFD-0F79-4B3D-8DEC-B9DFB2780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9A156-8424-4597-A16C-E083E6B36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5587820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84AD-94F5-436A-AE20-B4A574E6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55AFA-C42C-4EF4-9D81-6EDC9382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3014660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D0A391-EB2D-472E-A8D9-96EEA9DF8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7513" y="519113"/>
            <a:ext cx="2803525" cy="82661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66CD32-3E91-4759-8839-19D1CBF33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519113"/>
            <a:ext cx="8261350" cy="8266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843243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D246-8D23-4E45-A87B-051B84B30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00076-3B97-420F-B538-E6BCCC0BD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48222346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13F2-B2AE-4BB8-9070-8F59B86F0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C327B-464C-4815-A923-6C2498BEE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3124224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45B50-4BF2-4C72-BE42-BF9B393C1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CB7AF-A477-46B9-921F-D8E1DDDEA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5236141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77BE-D5F5-412F-86C3-F6452062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B40CE-F461-4915-8A33-299FF1993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8BC4D-D18C-4C0C-B23A-D1BE77F4A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961645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869A8-3909-452D-A0AD-D7741AFB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7F33C-8DC1-4648-B111-35608BDDD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6F285-DE8B-46A1-859D-98B0DE3A1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F87E31-372A-4B37-A04A-F8936BD6D0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E686C9-DD3A-4338-8B95-75040C33A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884751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CB71-D2DF-4F69-B511-BF09A0A5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967749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0795B-7462-4BE4-8859-4894BA79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5AC8A-F38C-4A7A-931A-D5010EE7C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1045605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565019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01C7-F8D6-4DEF-9035-59CA06E8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89888-8A3E-4657-BFAC-294843A3A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910F0-2D27-4DBB-BBFD-20F300CF6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4534743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E0F7-51F3-48AD-8C16-90DFB8BD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7DA14-EA55-40B4-BA62-BBE0F42C3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30C6B-8663-4C9A-8C49-4173486DD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910055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9349D-5696-41C8-8C77-B2A006F24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3671C8-8805-4C7A-BB9C-36A1BEF76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7934517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4A8EA-074F-40C3-8F1D-479D12B612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00100"/>
            <a:ext cx="3073400" cy="7985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22E12-815C-4E2A-BEA8-63089BA05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00100"/>
            <a:ext cx="9067800" cy="79851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54580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487C-A807-4802-9404-199B06A2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78D98-9E17-4C3D-89AF-88A5F9344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161342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36F8-8D90-405B-A23D-FD996D0B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38ABD-3E75-4D65-9F27-718C368F3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4876800"/>
            <a:ext cx="2870200" cy="129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3B4E6-0D20-420F-A6E0-4B4BDFA59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78200" y="4876800"/>
            <a:ext cx="2870200" cy="129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157242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E0B6-ABE0-4D68-B7EA-12E3ABC7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F1388-E983-4031-AF42-5AE657FE9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50995-66AD-49BA-AF85-8B3805969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3C7AC-D102-4AAA-A17C-640EDEA59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931C76-E0C0-463E-935B-6E3AF52DE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88770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5EAD-7CD7-4CA2-BE06-142379E7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3766615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730962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F661B-D95F-41B2-A153-E0E60D56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66D78-DD89-42C3-AF77-E486AEE82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56923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A63D9-E4EC-412E-B48A-9056E93A2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50351-7007-4DB7-95FD-9A08056EE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CCE60-987D-47E4-99A8-4BF26B349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47417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4BE26-D9B7-4AD0-BD76-2042CFD50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BB3D6-2A1F-4203-A659-41B442898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94F80-77CE-441D-9844-8F6DD187D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549111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326EF-94B7-4BA4-A874-182563157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F677E-05FD-4619-A661-CCBB2FF03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679243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EC365A-B795-42FE-BEC9-F40EF137F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775200" y="1384300"/>
            <a:ext cx="1473200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E25F2-8D73-44E3-BBE8-744368411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1384300"/>
            <a:ext cx="4267200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814827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D5E1-F008-413E-B16A-C87500E33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9E73B3-6017-457F-87B7-9A19A45DF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8662742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54F9A-74E3-4F06-82C3-F191F6AF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F1FAC-1A06-4D85-B5E6-885F2E8FB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634559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C4D8-5B1C-43EF-9E58-ACCCC7DD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CB2F9-B5FD-4490-842E-F6730AC25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7304261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E9BCA-19F4-40BA-BEE0-A2620ACF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D7DDA-A357-43FD-B727-4CC6633465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F764E-21C4-4B1B-8280-F5BB127C4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579795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005F-33E1-46D2-8BDE-3069491D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65FEF-B5CA-4E75-B6D5-01CC05277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CFE07-188A-4124-96C7-BC9B0F6C0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41E50F-B4C1-439A-8F73-93216C424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926E67-E707-4CDC-AF1A-54AA0C602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7473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A1371-95A4-41D9-B521-70DB1E50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11508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FC2A-178A-44F6-ADB1-2835BF763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AC1BB-E313-4660-B1B4-6F78CA730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921781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011786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7F12F-5716-46F3-8F0E-7AEED31E9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25869-C860-429C-AF34-956F6DE5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E55D2-1652-4734-9036-F0CDC817A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979405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70959-A66A-4AB1-BA53-5514CE820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5E50E-2BFF-4043-9DE2-776E51EE39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72D8E-31A6-4867-A534-E9C6EE304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588887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444B5-556F-4EEC-933B-0296F9CB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92565-6988-456F-A862-7C4E2D689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73054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ED8600-2F79-4BFC-BFAE-C7BD32459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2597150"/>
            <a:ext cx="3073400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0C4A2-7FD5-4B1F-9817-63FF09CEC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2597150"/>
            <a:ext cx="9067800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497775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1A013-AA40-48B6-92D3-01A4F97E5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03B4A-103C-4EA2-AEA8-16ED96ACB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47519083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951C-91C0-4BE8-8CDD-BE903D24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A706-8266-4A4F-825E-03D0A8A1F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36157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1E37-74CE-4D52-AF2F-69E7F1B00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10D9D-D1DF-4EE8-A16D-3D701D194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791464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DF57-81D9-45F7-B6DA-F2396AB9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C5F6D-0C24-4401-97FD-0B82448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4636C-3ED8-4668-8B8A-724FB5F9D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066249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51101-93A3-4727-A398-54F987F9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90FED-A5C2-4618-AE92-92C83ED12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7FCF1-2C1E-4AF1-9BDC-4CE240BAC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CB3AB-5C4C-4A37-9818-F6FE5045A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13EF9E-9C3C-4F7D-BB51-B73D062C3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68100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FE19-E699-4988-8311-2C3265D19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B4A37-CBA5-436E-9F05-DCCA75ACE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5270500"/>
            <a:ext cx="6070600" cy="129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22918-86C6-42B6-8CCE-F46B7222D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5270500"/>
            <a:ext cx="6070600" cy="129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332379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7186-E7E4-428F-A255-F36F64A0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989721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84646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8E97B-A6E2-4E59-A90E-4868F246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F329B-96D9-4415-B028-824212B9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3D157-7C5E-44CE-9FFB-3F63F28DD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6880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09D1D-5424-4857-9F7D-2A3001256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88A70-D3B8-47F1-A435-EF4ECDC96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B8BC4-6EF3-4A6D-A9F8-797D2BD5A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6976381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A218-D43C-4DA5-87F0-647593A6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7567E-D12C-4C26-AA8A-80EE7E027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44518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32B0F-8016-4CDD-B325-A9F0BBE1C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2597150"/>
            <a:ext cx="3073400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236AC-90D8-4383-B884-DACB1B6ED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2597150"/>
            <a:ext cx="9067800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31867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5FBF6-BDB3-4436-BEA6-18896C3CC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F29B94-D4FA-45ED-AE5D-54B6E6764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8767340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E0D7-A0DB-4557-874C-8244490D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CECC0-9482-4816-97DB-114F07D6F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5224588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92795-B08A-4FC8-A6B4-1963BC55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712CC-CBA5-429D-87BC-857BC4AAE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497643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B7C9-36F2-420C-B2F8-F7D21136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D52F6-D5FD-4B15-BCF5-FFC5993D2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60706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82BFB-64FD-40A1-9608-9882C5C00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3187700"/>
            <a:ext cx="60706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36638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9F3B6-28D4-44F8-A0B8-031B8EA80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9C93D-88AA-4E64-8080-3BBF87D57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391A0-41A8-4151-806A-1D3372E59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4B5E3-F05D-4336-BC8D-3E31407B1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554016-9E5E-498E-9CF6-873CD1597F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214425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225A-C8C7-40C0-8D9F-7558ED3E6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0ADE6-D932-47B2-A006-98118E41B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BD209-3F98-42DD-B29A-E157E3677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D9AF99-7B0C-40E2-9D41-02F3EEB78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690C3-C53D-45D8-AB2A-7CDB785E07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901122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C197-1F87-4817-98A1-F9039EA1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0815087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4320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0FD8D-64B4-414F-9C2A-7F6898B5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00058-4CE1-459D-95DA-8404C0A87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9B4BA-1D9D-430C-8131-D3016B223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1314608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6815-CD47-4547-9562-10E8FA0A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91031-8C58-48C2-8BCF-6E61791FA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3A010-0ED7-4424-8528-AEA5B9728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0191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A40C-F7F6-4707-A55B-4C34ED65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1A856-60F0-4EB8-9EFB-FF5EE2B13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5791788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07E12D-7EE0-4C01-9691-365D3EB0B1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00100"/>
            <a:ext cx="30734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E18509-1BEC-4851-B37D-F7E8A5716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00100"/>
            <a:ext cx="90678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314963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9C471-5967-46A5-AF34-B9A874ED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69DEAF-366B-4333-82CD-A394B56A2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3952749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60C2-A863-44F7-B16A-C0A7434D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6F280-29B0-4B52-B9E9-878568451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9054386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6B4D8-24D4-4ABF-9448-EBF7AC0E9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B4B57-05E1-4098-9389-1F0D4B3C1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018277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286B-EA18-4F54-8A0D-F829A44E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2646364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9CA6A-4463-4182-AF48-E95DED3A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4059-CCF4-44F5-B266-54E68F9EDC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64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186833-1542-42C8-8ADD-94FCCE49F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790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8657366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504E-CA43-4E7E-93F5-1A8BD3FF5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0DC54-D6F2-48E5-9144-2CA2C8E94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029BA-AE43-442A-B86B-53CB36FBF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711AF-57C0-43FC-A220-637DA0B26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30265-4C58-4C0D-BD77-BCCD86B89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5159355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4099-A758-4EC2-BD4B-28C9420DA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144090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079907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24AA-9B32-4DFD-9AE0-2CBD49415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CD5A7-07EC-4D89-9B60-54C531431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4114B-6D50-4400-BB9C-3DCF9D8D6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4640330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8B0CB-B350-4978-939C-D53618F3B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A3C1BD-4BDD-434A-8FB4-7198651DD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99F9B-BE79-44D4-87D4-79505D426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866449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89BE3-F456-4569-86CF-BB7821D55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EA982-3578-4A58-9F91-350C0EECA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2580344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F2A6AB-96D5-4066-BC04-03B4D385F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12800"/>
            <a:ext cx="3073400" cy="821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3C1E1-2528-4B32-A997-B3B6905AC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12800"/>
            <a:ext cx="9067800" cy="821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2623097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71DB-D2A0-43AD-AB39-F6555859E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E0D56-9EA3-40BB-A371-A3D5AF802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65716011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03A9-DFC5-46A2-9637-D94F08B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A50E7-9C62-4EBE-9A08-F5A0A8731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1009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898284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CC788-F87D-4E38-8DF8-C1A24C32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9689F-DFF3-4CD9-8D29-74D35B43F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1078075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5042-D616-462F-A3B6-82B77D43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FF157-69BF-455E-8C5F-F7107A0B0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60706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93364-F72D-4A35-8561-896D1B917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3187700"/>
            <a:ext cx="60706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833454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0590-46E9-467D-95F3-55B6F33FC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441-EC55-43E5-9AC1-19EA4E664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34647-8E33-4CD1-9DBB-E0EA2DD4E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699B1-5D86-49DC-874F-E90D4E9A9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C3F79-A261-4493-85D6-2CE9BE2D69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18571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B9865-79E3-4C08-AC88-AEF66C71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7924034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988952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4E497-ACF9-4B6F-BC8B-5BE1A84A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FD181-AF33-4986-A7C5-6761E4A4A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183C5-49A6-4EB9-8CE9-C57AA093A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1913592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3322E-D373-4F32-BA20-76EF93AC0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76DD0A-01F3-45D4-BE74-D7DEA375F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BD087-D558-4347-BA11-47C07E30C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4584786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305D-D337-453C-BFFA-8C217E4A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6C04E-A8E4-4180-965B-BFC0CB489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5109224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18F58-0453-4417-9986-5534C7F36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00100"/>
            <a:ext cx="30734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8CB1A-2C0B-4E5E-85DE-0E3F55D63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00100"/>
            <a:ext cx="90678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6863268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EAD2-ADEF-4FFF-B8A7-D3532F903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47A88A-8088-4E8D-95E2-F553C5784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224641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98B1-09D1-4407-BCD3-57EEE59B3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EDF1D-C8D4-4C28-974C-E6A5B5917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94C4E-DAB2-41AC-AF64-99731F847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596355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9C6C-55E7-42CF-9245-B1BFFA88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52094-6974-4F15-9877-2907B78D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563114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8B02-001D-4B9C-90A0-45E9D1BB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76930-45E4-467E-8E5B-00E87D215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6671274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7785-C5ED-4414-90FA-EE4A56AD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DD011-592E-4858-ADF9-6C57D7FAC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9BC03-C78C-4C87-8C6B-105266EF2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782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956001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1F5C-43C8-4494-A12E-BB146E7C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535DE-5FA0-4399-8343-6120F045B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54566-03FE-46A3-ABC9-D73B5CF75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1E2ABE-FE93-496E-8BCE-C296D6673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39A5F2-2271-4447-85DD-88830DE1B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354107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EDF3-9375-4AC8-8B4B-012CC2593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7943235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674335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7450-BBFA-4513-80AA-3945AA679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6F83A-F82C-4FF5-ACA8-D7F6AE6B9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027DC-BE65-4306-A003-94E495315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2774432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C83B-2CE6-4785-9E75-0CBB95614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1CE83-5559-448A-B4E3-E5BF9E1EE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98FD2-F955-4BA2-A68B-22A1640F1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7933121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A3F2F-80FD-4C47-A9AF-AD6A5E61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C1E54-250D-4CCE-B718-C3363C819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704309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A3B2B9-B14A-4202-8F14-8FE9131191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25500"/>
            <a:ext cx="3073400" cy="8204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ACA667-BCED-4E83-B2E6-DDBD8F015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25500"/>
            <a:ext cx="9067800" cy="8204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5875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B0ABA-238E-40D2-8623-301CD492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C946DA-559E-4968-8142-BD44F32B3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9BC48-147E-475F-9C91-A785F0D06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6045981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016E-06F2-407D-B74B-E2DFA6569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115C9-D533-4EAE-9110-FD4C60542E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1420953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DD0B-9096-475A-8DB7-B5B6A1A8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DF453-F272-4E71-BE24-2129AFAC1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4803419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1F042-872C-4DAF-AE2B-15BDC9D22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4B269-4CEA-4748-8A30-12E849FF0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3513197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F4AB-263F-45C9-A837-E3717C7F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309A2-900D-4ACF-945E-D389C7E3F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2AEE2-53B6-46C9-A193-8C23C7839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782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37656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8C5D-AF6B-43FC-98B8-D06894227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03DE-32D8-481D-8A8C-CEF68688D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43362-F095-4DA7-BC0C-C120088B2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4F7484-2986-42C2-82A4-B67E8C089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A0C0B-85F5-493A-88D3-DC22D1FF5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0223121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1BD1-5068-437E-86C8-F8CE610F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4505630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533653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86D4-6693-4D90-A73E-020829D74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138A7-BEFD-4826-A84C-BB4716F2E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9954A-60A2-4A9E-B228-367A5CE6D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856510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12E0-BE97-4A3A-B0AF-3ABD3CC3B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64156C-F7E9-4852-A3E0-64B190B2BA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34218-E294-410D-A9C4-05F269BFA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8725873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F659D-E479-4A1D-BF0B-526F5D89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9F964-662A-499F-9370-F701C961A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709793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image" Target="../media/image3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image" Target="../media/image3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image" Target="../media/image5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E69571E5-069E-4CA5-93F9-962DE6D45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>
            <a:extLst>
              <a:ext uri="{FF2B5EF4-FFF2-40B4-BE49-F238E27FC236}">
                <a16:creationId xmlns:a16="http://schemas.microsoft.com/office/drawing/2014/main" id="{62446373-F41C-42EF-93C1-9E1962DB3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044700"/>
            <a:ext cx="1229360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0775DA7-DFCB-4D44-931D-60A658622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5270500"/>
            <a:ext cx="122936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828" r:id="rId12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>
            <a:extLst>
              <a:ext uri="{FF2B5EF4-FFF2-40B4-BE49-F238E27FC236}">
                <a16:creationId xmlns:a16="http://schemas.microsoft.com/office/drawing/2014/main" id="{F836E367-2BE1-4334-879C-2248A7DFD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8B531720-2C9C-492F-BCBE-6033D6FC46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698500"/>
            <a:ext cx="12293600" cy="878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>
            <a:extLst>
              <a:ext uri="{FF2B5EF4-FFF2-40B4-BE49-F238E27FC236}">
                <a16:creationId xmlns:a16="http://schemas.microsoft.com/office/drawing/2014/main" id="{A3F14E32-C185-49F4-8F08-DBBCD513C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194CBA0D-34D7-4533-835D-1E2857A1C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>
            <a:extLst>
              <a:ext uri="{FF2B5EF4-FFF2-40B4-BE49-F238E27FC236}">
                <a16:creationId xmlns:a16="http://schemas.microsoft.com/office/drawing/2014/main" id="{C81456A9-0560-4835-BCDA-7B6C0246D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Rectangle 2">
            <a:extLst>
              <a:ext uri="{FF2B5EF4-FFF2-40B4-BE49-F238E27FC236}">
                <a16:creationId xmlns:a16="http://schemas.microsoft.com/office/drawing/2014/main" id="{8294EDFC-C483-4CB2-AD2E-E9F91ECFFC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00100"/>
            <a:ext cx="122936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id="{8DAA099D-32E5-409A-B214-27348CA3C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C9183CAC-0540-4607-A0B2-6F4F23AA7F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384300"/>
            <a:ext cx="58928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9C7C4F0-2588-4280-B319-4A3C3EF6C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4876800"/>
            <a:ext cx="5892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>
            <a:extLst>
              <a:ext uri="{FF2B5EF4-FFF2-40B4-BE49-F238E27FC236}">
                <a16:creationId xmlns:a16="http://schemas.microsoft.com/office/drawing/2014/main" id="{EF1D9A8D-8967-4161-A4B5-D4EBDE8C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440D8033-3EA8-4F39-AC79-8989FD3FD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3225800"/>
            <a:ext cx="122936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1C0A4378-936F-4807-B458-5A51EC135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>
            <a:extLst>
              <a:ext uri="{FF2B5EF4-FFF2-40B4-BE49-F238E27FC236}">
                <a16:creationId xmlns:a16="http://schemas.microsoft.com/office/drawing/2014/main" id="{783A56DE-02FA-4BBE-90A6-B52F67B9EF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7416800"/>
            <a:ext cx="12293600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>
            <a:extLst>
              <a:ext uri="{FF2B5EF4-FFF2-40B4-BE49-F238E27FC236}">
                <a16:creationId xmlns:a16="http://schemas.microsoft.com/office/drawing/2014/main" id="{FBD7E027-2EC5-4432-A893-0FBE3A432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2">
            <a:extLst>
              <a:ext uri="{FF2B5EF4-FFF2-40B4-BE49-F238E27FC236}">
                <a16:creationId xmlns:a16="http://schemas.microsoft.com/office/drawing/2014/main" id="{ACAFBD12-9BFE-4A5E-8574-FB219138F5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00100"/>
            <a:ext cx="122936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74B04FF-FF16-4CC4-BD5F-4BCD4A1224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122936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03CA7DA-C4DE-4B28-B5AC-625FEEBC3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708CF2CD-F74A-48E9-8A66-A604B90598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12800"/>
            <a:ext cx="122936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1813694E-C8A8-4053-8BDD-76C8267F9C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56400" y="3187700"/>
            <a:ext cx="58928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>
            <a:extLst>
              <a:ext uri="{FF2B5EF4-FFF2-40B4-BE49-F238E27FC236}">
                <a16:creationId xmlns:a16="http://schemas.microsoft.com/office/drawing/2014/main" id="{510D1AC3-DCE4-42A1-AB01-B2468174E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>
            <a:extLst>
              <a:ext uri="{FF2B5EF4-FFF2-40B4-BE49-F238E27FC236}">
                <a16:creationId xmlns:a16="http://schemas.microsoft.com/office/drawing/2014/main" id="{0296BCC5-CF04-4338-8384-92A2D2568F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00100"/>
            <a:ext cx="122936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08ACCE9-2916-49A7-BD32-D84EA410E3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122936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>
            <a:extLst>
              <a:ext uri="{FF2B5EF4-FFF2-40B4-BE49-F238E27FC236}">
                <a16:creationId xmlns:a16="http://schemas.microsoft.com/office/drawing/2014/main" id="{7E46E455-E539-43DE-8714-EFF37AEF2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>
            <a:extLst>
              <a:ext uri="{FF2B5EF4-FFF2-40B4-BE49-F238E27FC236}">
                <a16:creationId xmlns:a16="http://schemas.microsoft.com/office/drawing/2014/main" id="{D3413EE9-8F93-4B88-9B2B-3A91E0633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25500"/>
            <a:ext cx="122936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ADA9205-86AA-49AB-8500-BB5C9AC90D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58928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>
            <a:extLst>
              <a:ext uri="{FF2B5EF4-FFF2-40B4-BE49-F238E27FC236}">
                <a16:creationId xmlns:a16="http://schemas.microsoft.com/office/drawing/2014/main" id="{B378E72F-1359-4537-B5E9-D7AC1778C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Rectangle 2">
            <a:extLst>
              <a:ext uri="{FF2B5EF4-FFF2-40B4-BE49-F238E27FC236}">
                <a16:creationId xmlns:a16="http://schemas.microsoft.com/office/drawing/2014/main" id="{D90DAEFD-9101-400A-A2C7-A210302FC9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12800"/>
            <a:ext cx="122936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B5B8C57C-976F-4036-A6C4-8686EFDFD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58928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rackstation.net/crackstation-wordlist-password-cracking-dictionary.htm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rackstation.net/crackstation-wordlist-password-cracking-dictionary.htm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apple.com/guide/mac-help/get-macos-updates-mchlpx1065/mac" TargetMode="External"/><Relationship Id="rId2" Type="http://schemas.openxmlformats.org/officeDocument/2006/relationships/hyperlink" Target="https://support.microsoft.com/en-us/topic/how-to-change-your-automatic-updates-settings-by-using-windows-security-center-804009cd-7931-fc07-5ada-6b157a854201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help.ubuntu.com/community/AutomaticSecurityUpdat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5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virustotal.com/#/home/upload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tiff"/><Relationship Id="rId5" Type="http://schemas.openxmlformats.org/officeDocument/2006/relationships/hyperlink" Target="https://support.microsoft.com/en-us/help/17127/windows-back-up-restore" TargetMode="External"/><Relationship Id="rId4" Type="http://schemas.openxmlformats.org/officeDocument/2006/relationships/hyperlink" Target="https://opensourceforu.com/2015/10/fwbackups-%C2%96-back-up-files-with-ease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AAE38EAB-16C4-487B-8E1D-922AC296CB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9400" y="3657600"/>
            <a:ext cx="12446000" cy="3238500"/>
          </a:xfrm>
          <a:ln/>
        </p:spPr>
        <p:txBody>
          <a:bodyPr/>
          <a:lstStyle/>
          <a:p>
            <a:br>
              <a:rPr lang="en-US" altLang="zh-CN" sz="4800" b="1" dirty="0">
                <a:solidFill>
                  <a:srgbClr val="7030A0"/>
                </a:solidFill>
              </a:rPr>
            </a:br>
            <a:br>
              <a:rPr lang="en-US" altLang="en-US" sz="4800" b="1" dirty="0"/>
            </a:br>
            <a:r>
              <a:rPr lang="en-US" altLang="zh-CN" sz="4800" b="1" dirty="0"/>
              <a:t>Application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Security</a:t>
            </a:r>
            <a:br>
              <a:rPr lang="en-US" altLang="zh-CN" sz="4800" b="1" dirty="0"/>
            </a:br>
            <a:r>
              <a:rPr lang="en-US" altLang="zh-CN" sz="4800" b="1" dirty="0"/>
              <a:t>Malware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Mitigation</a:t>
            </a:r>
            <a:br>
              <a:rPr lang="en-US" altLang="zh-CN" sz="4800" b="1" dirty="0"/>
            </a:br>
            <a:r>
              <a:rPr lang="en-US" altLang="en-US" sz="3600" dirty="0"/>
              <a:t>CS-4440 - Introduction to Computer Security</a:t>
            </a:r>
            <a:br>
              <a:rPr lang="en-US" altLang="en-US" sz="3600" dirty="0"/>
            </a:br>
            <a:r>
              <a:rPr lang="en-US" altLang="en-US" sz="3600" dirty="0"/>
              <a:t>Spring 2022</a:t>
            </a:r>
            <a:br>
              <a:rPr lang="en-US" altLang="en-US" sz="3600" dirty="0"/>
            </a:br>
            <a:r>
              <a:rPr lang="en-US" altLang="zh-CN" sz="3600" dirty="0"/>
              <a:t>Jun</a:t>
            </a:r>
            <a:r>
              <a:rPr lang="zh-CN" altLang="en-US" sz="3600" dirty="0"/>
              <a:t> </a:t>
            </a:r>
            <a:r>
              <a:rPr lang="en-US" altLang="zh-CN" sz="3600" dirty="0"/>
              <a:t>Xu</a:t>
            </a:r>
            <a:br>
              <a:rPr lang="en-US" altLang="zh-CN" sz="3600" dirty="0"/>
            </a:br>
            <a:endParaRPr lang="en-US" altLang="en-US" sz="36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ED91-8098-D449-A3AB-200769EB8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6" y="3962400"/>
            <a:ext cx="12118187" cy="1086009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Mitigation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Experts</a:t>
            </a:r>
            <a:b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#16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13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E247-9E19-1944-80DC-AF00C56E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6" y="1371600"/>
            <a:ext cx="12118187" cy="1086009"/>
          </a:xfrm>
        </p:spPr>
        <p:txBody>
          <a:bodyPr/>
          <a:lstStyle/>
          <a:p>
            <a:r>
              <a:rPr lang="en-US" altLang="zh-CN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Mitigation</a:t>
            </a:r>
            <a:r>
              <a:rPr lang="zh-CN" alt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</a:t>
            </a:r>
            <a:r>
              <a:rPr lang="zh-CN" alt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Public:</a:t>
            </a:r>
            <a:r>
              <a:rPr lang="zh-CN" alt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zh-CN" alt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</a:t>
            </a:r>
            <a:r>
              <a:rPr lang="zh-CN" alt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5400" dirty="0">
                <a:latin typeface="Calibri" panose="020F0502020204030204" pitchFamily="34" charset="0"/>
                <a:cs typeface="Calibri" panose="020F0502020204030204" pitchFamily="34" charset="0"/>
              </a:rPr>
              <a:t>Passwords</a:t>
            </a:r>
            <a:endParaRPr lang="en-US" sz="5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F035A-6AAC-A442-ACBA-D0B99074EFF1}"/>
              </a:ext>
            </a:extLst>
          </p:cNvPr>
          <p:cNvSpPr/>
          <p:nvPr/>
        </p:nvSpPr>
        <p:spPr>
          <a:xfrm>
            <a:off x="254000" y="3124200"/>
            <a:ext cx="1275080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Your</a:t>
            </a:r>
            <a:r>
              <a:rPr lang="zh-CN" altLang="en-US" sz="2800" dirty="0"/>
              <a:t> </a:t>
            </a:r>
            <a:r>
              <a:rPr lang="en-US" altLang="zh-CN" sz="2800" dirty="0"/>
              <a:t>computer</a:t>
            </a:r>
            <a:r>
              <a:rPr lang="zh-CN" altLang="en-US" sz="2800" dirty="0"/>
              <a:t> </a:t>
            </a:r>
            <a:r>
              <a:rPr lang="en-US" altLang="zh-CN" sz="2800" dirty="0"/>
              <a:t>may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running</a:t>
            </a:r>
            <a:r>
              <a:rPr lang="zh-CN" altLang="en-US" sz="2800" dirty="0"/>
              <a:t> </a:t>
            </a:r>
            <a:r>
              <a:rPr lang="en-US" altLang="zh-CN" sz="2800" dirty="0"/>
              <a:t>many</a:t>
            </a:r>
            <a:r>
              <a:rPr lang="zh-CN" altLang="en-US" sz="2800" dirty="0"/>
              <a:t> </a:t>
            </a:r>
            <a:r>
              <a:rPr lang="en-US" altLang="zh-CN" sz="2800" dirty="0"/>
              <a:t>networked</a:t>
            </a:r>
            <a:r>
              <a:rPr lang="zh-CN" altLang="en-US" sz="2800" dirty="0"/>
              <a:t> </a:t>
            </a:r>
            <a:r>
              <a:rPr lang="en-US" altLang="zh-CN" sz="2800" dirty="0"/>
              <a:t>services</a:t>
            </a:r>
            <a:r>
              <a:rPr lang="zh-CN" altLang="en-US" sz="2800" dirty="0"/>
              <a:t> </a:t>
            </a:r>
            <a:r>
              <a:rPr lang="en-US" altLang="zh-CN" sz="2800" dirty="0"/>
              <a:t>(you</a:t>
            </a:r>
            <a:r>
              <a:rPr lang="zh-CN" altLang="en-US" sz="2800" dirty="0"/>
              <a:t> </a:t>
            </a:r>
            <a:r>
              <a:rPr lang="en-US" altLang="zh-CN" sz="2800" dirty="0"/>
              <a:t>may</a:t>
            </a:r>
            <a:r>
              <a:rPr lang="zh-CN" altLang="en-US" sz="2800" dirty="0"/>
              <a:t> </a:t>
            </a:r>
            <a:r>
              <a:rPr lang="en-US" altLang="zh-CN" sz="2800" dirty="0"/>
              <a:t>not</a:t>
            </a:r>
            <a:r>
              <a:rPr lang="zh-CN" altLang="en-US" sz="2800" dirty="0"/>
              <a:t> </a:t>
            </a:r>
            <a:r>
              <a:rPr lang="en-US" altLang="zh-CN" sz="2800" dirty="0"/>
              <a:t>even</a:t>
            </a:r>
            <a:r>
              <a:rPr lang="zh-CN" altLang="en-US" sz="2800" dirty="0"/>
              <a:t> </a:t>
            </a:r>
            <a:r>
              <a:rPr lang="en-US" altLang="zh-CN" sz="2800" dirty="0"/>
              <a:t>realize</a:t>
            </a:r>
            <a:r>
              <a:rPr lang="zh-CN" altLang="en-US" sz="2800" dirty="0"/>
              <a:t> </a:t>
            </a:r>
            <a:r>
              <a:rPr lang="en-US" altLang="zh-CN" sz="2800" dirty="0"/>
              <a:t>some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those)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zh-CN" sz="2400" dirty="0"/>
              <a:t>SSH,</a:t>
            </a:r>
            <a:r>
              <a:rPr lang="zh-CN" altLang="en-US" sz="2400" dirty="0"/>
              <a:t> </a:t>
            </a:r>
            <a:r>
              <a:rPr lang="en-US" altLang="zh-CN" sz="2400" dirty="0"/>
              <a:t>FTP,</a:t>
            </a:r>
            <a:r>
              <a:rPr lang="zh-CN" altLang="en-US" sz="2400" dirty="0"/>
              <a:t> </a:t>
            </a:r>
            <a:r>
              <a:rPr lang="en-US" altLang="zh-CN" sz="2400" dirty="0"/>
              <a:t>SMB,</a:t>
            </a:r>
            <a:r>
              <a:rPr lang="zh-CN" altLang="en-US" sz="2400" dirty="0"/>
              <a:t> </a:t>
            </a:r>
            <a:r>
              <a:rPr lang="en-US" altLang="zh-CN" sz="2400" dirty="0"/>
              <a:t>Remote</a:t>
            </a:r>
            <a:r>
              <a:rPr lang="zh-CN" altLang="en-US" sz="2400" dirty="0"/>
              <a:t> </a:t>
            </a:r>
            <a:r>
              <a:rPr lang="en-US" altLang="zh-CN" sz="2400" dirty="0"/>
              <a:t>Desktop,</a:t>
            </a:r>
            <a:r>
              <a:rPr lang="zh-CN" altLang="en-US" sz="2400" dirty="0"/>
              <a:t> </a:t>
            </a:r>
            <a:r>
              <a:rPr lang="en-US" altLang="zh-CN" sz="2400" dirty="0"/>
              <a:t>…</a:t>
            </a:r>
          </a:p>
          <a:p>
            <a:pPr lvl="1" algn="l"/>
            <a:endParaRPr lang="en-US" altLang="zh-CN" sz="24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Think</a:t>
            </a:r>
            <a:r>
              <a:rPr lang="zh-CN" altLang="en-US" sz="2800" dirty="0"/>
              <a:t> </a:t>
            </a:r>
            <a:r>
              <a:rPr lang="en-US" altLang="zh-CN" sz="2800" dirty="0"/>
              <a:t>about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passwords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using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access</a:t>
            </a:r>
            <a:r>
              <a:rPr lang="zh-CN" altLang="en-US" sz="2800" dirty="0"/>
              <a:t> </a:t>
            </a:r>
            <a:r>
              <a:rPr lang="en-US" altLang="zh-CN" sz="2800" dirty="0"/>
              <a:t>those</a:t>
            </a:r>
            <a:r>
              <a:rPr lang="zh-CN" altLang="en-US" sz="2800" dirty="0"/>
              <a:t> </a:t>
            </a:r>
            <a:r>
              <a:rPr lang="en-US" altLang="zh-CN" sz="2800" dirty="0"/>
              <a:t>services</a:t>
            </a:r>
            <a:r>
              <a:rPr lang="zh-CN" altLang="en-US" sz="2800" dirty="0"/>
              <a:t> </a:t>
            </a:r>
            <a:r>
              <a:rPr lang="en-US" altLang="zh-CN" sz="2800" dirty="0"/>
              <a:t>…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123456?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password?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name</a:t>
            </a:r>
            <a:r>
              <a:rPr lang="zh-CN" altLang="en-US" sz="2800" dirty="0"/>
              <a:t> </a:t>
            </a:r>
            <a:r>
              <a:rPr lang="en-US" altLang="zh-CN" sz="2800" dirty="0"/>
              <a:t>+</a:t>
            </a:r>
            <a:r>
              <a:rPr lang="zh-CN" altLang="en-US" sz="2800" dirty="0"/>
              <a:t> </a:t>
            </a:r>
            <a:r>
              <a:rPr lang="en-US" altLang="zh-CN" sz="2800" dirty="0"/>
              <a:t>birthday</a:t>
            </a:r>
            <a:r>
              <a:rPr lang="zh-CN" altLang="en-US" sz="2800" dirty="0"/>
              <a:t> </a:t>
            </a:r>
            <a:r>
              <a:rPr lang="en-US" altLang="zh-CN" sz="2800" dirty="0"/>
              <a:t>(e.g.,</a:t>
            </a:r>
            <a:r>
              <a:rPr lang="zh-CN" altLang="en-US" sz="2800" dirty="0"/>
              <a:t> </a:t>
            </a:r>
            <a:r>
              <a:rPr lang="en-US" altLang="zh-CN" sz="2800" dirty="0"/>
              <a:t>junxu01011990,</a:t>
            </a:r>
            <a:r>
              <a:rPr lang="zh-CN" altLang="en-US" sz="2800" dirty="0"/>
              <a:t> </a:t>
            </a:r>
            <a:r>
              <a:rPr lang="en-US" altLang="zh-CN" sz="2800" dirty="0"/>
              <a:t>JX01011990,</a:t>
            </a:r>
            <a:r>
              <a:rPr lang="zh-CN" altLang="en-US" sz="2800" dirty="0"/>
              <a:t> </a:t>
            </a:r>
            <a:r>
              <a:rPr lang="en-US" altLang="zh-CN" sz="2800" dirty="0"/>
              <a:t>JunX01011990,</a:t>
            </a:r>
            <a:r>
              <a:rPr lang="zh-CN" altLang="en-US" sz="2800" dirty="0"/>
              <a:t> </a:t>
            </a:r>
            <a:r>
              <a:rPr lang="en-US" altLang="zh-CN" sz="2800" dirty="0"/>
              <a:t>…)?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name</a:t>
            </a:r>
            <a:r>
              <a:rPr lang="zh-CN" altLang="en-US" sz="2800" dirty="0"/>
              <a:t> </a:t>
            </a:r>
            <a:r>
              <a:rPr lang="en-US" altLang="zh-CN" sz="2800" dirty="0"/>
              <a:t>+</a:t>
            </a:r>
            <a:r>
              <a:rPr lang="zh-CN" altLang="en-US" sz="2800" dirty="0"/>
              <a:t> </a:t>
            </a:r>
            <a:r>
              <a:rPr lang="en-US" altLang="zh-CN" sz="2800" dirty="0"/>
              <a:t>birthday</a:t>
            </a:r>
            <a:r>
              <a:rPr lang="zh-CN" altLang="en-US" sz="2800" dirty="0"/>
              <a:t> </a:t>
            </a:r>
            <a:r>
              <a:rPr lang="en-US" altLang="zh-CN" sz="2800" dirty="0"/>
              <a:t>+</a:t>
            </a:r>
            <a:r>
              <a:rPr lang="zh-CN" altLang="en-US" sz="2800" dirty="0"/>
              <a:t> </a:t>
            </a:r>
            <a:r>
              <a:rPr lang="en-US" altLang="zh-CN" sz="2800" dirty="0"/>
              <a:t>special</a:t>
            </a:r>
            <a:r>
              <a:rPr lang="zh-CN" altLang="en-US" sz="2800" dirty="0"/>
              <a:t> </a:t>
            </a:r>
            <a:r>
              <a:rPr lang="en-US" altLang="zh-CN" sz="2800" dirty="0"/>
              <a:t>symbols</a:t>
            </a:r>
            <a:r>
              <a:rPr lang="zh-CN" altLang="en-US" sz="2800" dirty="0"/>
              <a:t> </a:t>
            </a:r>
            <a:r>
              <a:rPr lang="en-US" altLang="zh-CN" sz="2800" dirty="0"/>
              <a:t>(e.g.,</a:t>
            </a:r>
            <a:r>
              <a:rPr lang="zh-CN" altLang="en-US" sz="2800" dirty="0"/>
              <a:t> </a:t>
            </a:r>
            <a:r>
              <a:rPr lang="en-US" altLang="zh-CN" sz="2800" dirty="0"/>
              <a:t>junxu@01011990,</a:t>
            </a:r>
            <a:r>
              <a:rPr lang="zh-CN" altLang="en-US" sz="2800" dirty="0"/>
              <a:t> </a:t>
            </a:r>
            <a:r>
              <a:rPr lang="en-US" altLang="zh-CN" sz="2800" dirty="0"/>
              <a:t>Jun@01011990,</a:t>
            </a:r>
            <a:r>
              <a:rPr lang="zh-CN" altLang="en-US" sz="2800" dirty="0"/>
              <a:t> </a:t>
            </a:r>
            <a:r>
              <a:rPr lang="en-US" altLang="zh-CN" sz="2800" dirty="0"/>
              <a:t>Jun#01011990,</a:t>
            </a:r>
            <a:r>
              <a:rPr lang="zh-CN" altLang="en-US" sz="2800" dirty="0"/>
              <a:t> </a:t>
            </a:r>
            <a:r>
              <a:rPr lang="en-US" altLang="zh-CN" sz="2800" dirty="0"/>
              <a:t>…)?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…</a:t>
            </a:r>
          </a:p>
          <a:p>
            <a:pPr algn="l"/>
            <a:endParaRPr lang="en-US" altLang="zh-CN" sz="28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bad</a:t>
            </a:r>
            <a:r>
              <a:rPr lang="zh-CN" altLang="en-US" sz="2800" dirty="0"/>
              <a:t> </a:t>
            </a:r>
            <a:r>
              <a:rPr lang="en-US" altLang="zh-CN" sz="2800" dirty="0"/>
              <a:t>guys</a:t>
            </a:r>
            <a:r>
              <a:rPr lang="zh-CN" altLang="en-US" sz="2800" dirty="0"/>
              <a:t> </a:t>
            </a:r>
            <a:r>
              <a:rPr lang="en-US" altLang="zh-CN" sz="2800" dirty="0"/>
              <a:t>guess</a:t>
            </a:r>
            <a:r>
              <a:rPr lang="zh-CN" altLang="en-US" sz="2800" dirty="0"/>
              <a:t> </a:t>
            </a:r>
            <a:r>
              <a:rPr lang="en-US" altLang="zh-CN" sz="2800" dirty="0"/>
              <a:t>your</a:t>
            </a:r>
            <a:r>
              <a:rPr lang="zh-CN" altLang="en-US" sz="2800" dirty="0"/>
              <a:t> </a:t>
            </a:r>
            <a:r>
              <a:rPr lang="en-US" altLang="zh-CN" sz="2800" dirty="0"/>
              <a:t>password?</a:t>
            </a:r>
            <a:endParaRPr lang="en-US" sz="2800" dirty="0">
              <a:hlinkClick r:id="rId2"/>
            </a:endParaRP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https://crackstation.net/crackstation-wordlist-password-cracking-dictionary.htm</a:t>
            </a:r>
            <a:r>
              <a:rPr lang="zh-CN" altLang="en-US" sz="2800" dirty="0"/>
              <a:t> </a:t>
            </a:r>
            <a:endParaRPr lang="en-US" sz="28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2643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E247-9E19-1944-80DC-AF00C56E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6" y="1371600"/>
            <a:ext cx="12118187" cy="1086009"/>
          </a:xfrm>
        </p:spPr>
        <p:txBody>
          <a:bodyPr/>
          <a:lstStyle/>
          <a:p>
            <a:r>
              <a:rPr lang="en-US" altLang="zh-CN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Mitigation</a:t>
            </a:r>
            <a:r>
              <a:rPr lang="zh-CN" alt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</a:t>
            </a:r>
            <a:r>
              <a:rPr lang="zh-CN" alt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Public:</a:t>
            </a:r>
            <a:r>
              <a:rPr lang="zh-CN" alt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zh-CN" alt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</a:t>
            </a:r>
            <a:r>
              <a:rPr lang="zh-CN" alt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5400" dirty="0">
                <a:latin typeface="Calibri" panose="020F0502020204030204" pitchFamily="34" charset="0"/>
                <a:cs typeface="Calibri" panose="020F0502020204030204" pitchFamily="34" charset="0"/>
              </a:rPr>
              <a:t>Passwords</a:t>
            </a:r>
            <a:endParaRPr lang="en-US" sz="5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F035A-6AAC-A442-ACBA-D0B99074EFF1}"/>
              </a:ext>
            </a:extLst>
          </p:cNvPr>
          <p:cNvSpPr/>
          <p:nvPr/>
        </p:nvSpPr>
        <p:spPr>
          <a:xfrm>
            <a:off x="254000" y="3124200"/>
            <a:ext cx="127508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Suggestions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security</a:t>
            </a:r>
            <a:r>
              <a:rPr lang="zh-CN" altLang="en-US" sz="2800" dirty="0"/>
              <a:t> </a:t>
            </a:r>
            <a:r>
              <a:rPr lang="en-US" altLang="zh-CN" sz="2800" dirty="0"/>
              <a:t>perspective: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Using</a:t>
            </a:r>
            <a:r>
              <a:rPr lang="zh-CN" altLang="en-US" sz="2800" dirty="0"/>
              <a:t> </a:t>
            </a:r>
            <a:r>
              <a:rPr lang="en-US" altLang="zh-CN" sz="2800" dirty="0"/>
              <a:t>random,</a:t>
            </a:r>
            <a:r>
              <a:rPr lang="zh-CN" altLang="en-US" sz="2800" dirty="0"/>
              <a:t> </a:t>
            </a:r>
            <a:r>
              <a:rPr lang="en-US" altLang="zh-CN" sz="2800" dirty="0"/>
              <a:t>strong</a:t>
            </a:r>
            <a:r>
              <a:rPr lang="zh-CN" altLang="en-US" sz="2800" dirty="0"/>
              <a:t> </a:t>
            </a:r>
            <a:r>
              <a:rPr lang="en-US" altLang="zh-CN" sz="2800" dirty="0"/>
              <a:t>passwords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Using</a:t>
            </a:r>
            <a:r>
              <a:rPr lang="zh-CN" altLang="en-US" sz="2800" dirty="0"/>
              <a:t> </a:t>
            </a:r>
            <a:r>
              <a:rPr lang="en-US" altLang="zh-CN" sz="2800" dirty="0"/>
              <a:t>different</a:t>
            </a:r>
            <a:r>
              <a:rPr lang="zh-CN" altLang="en-US" sz="2800" dirty="0"/>
              <a:t> </a:t>
            </a:r>
            <a:r>
              <a:rPr lang="en-US" altLang="zh-CN" sz="2800" dirty="0"/>
              <a:t>passwords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different</a:t>
            </a:r>
            <a:r>
              <a:rPr lang="zh-CN" altLang="en-US" sz="2800" dirty="0"/>
              <a:t> </a:t>
            </a:r>
            <a:r>
              <a:rPr lang="en-US" altLang="zh-CN" sz="2800" dirty="0"/>
              <a:t>applications/services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Updating</a:t>
            </a:r>
            <a:r>
              <a:rPr lang="zh-CN" altLang="en-US" sz="2800" dirty="0"/>
              <a:t> </a:t>
            </a:r>
            <a:r>
              <a:rPr lang="en-US" altLang="zh-CN" sz="2800" dirty="0"/>
              <a:t>passwords</a:t>
            </a:r>
            <a:r>
              <a:rPr lang="zh-CN" altLang="en-US" sz="2800" dirty="0"/>
              <a:t> </a:t>
            </a:r>
            <a:r>
              <a:rPr lang="en-US" altLang="zh-CN" sz="2800" dirty="0"/>
              <a:t>regularly</a:t>
            </a:r>
            <a:r>
              <a:rPr lang="zh-CN" altLang="en-US" sz="2800" dirty="0"/>
              <a:t> </a:t>
            </a:r>
            <a:r>
              <a:rPr lang="en-US" altLang="zh-CN" sz="2800" dirty="0"/>
              <a:t>(GitHub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crazy</a:t>
            </a:r>
            <a:r>
              <a:rPr lang="zh-CN" altLang="en-US" sz="2800" dirty="0"/>
              <a:t> </a:t>
            </a:r>
            <a:r>
              <a:rPr lang="en-US" altLang="zh-CN" sz="2800" dirty="0"/>
              <a:t>about</a:t>
            </a:r>
            <a:r>
              <a:rPr lang="zh-CN" altLang="en-US" sz="2800" dirty="0"/>
              <a:t> </a:t>
            </a:r>
            <a:r>
              <a:rPr lang="en-US" altLang="zh-CN" sz="2800" dirty="0"/>
              <a:t>this)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Want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offload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complexity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password</a:t>
            </a:r>
            <a:r>
              <a:rPr lang="zh-CN" altLang="en-US" sz="2800" dirty="0"/>
              <a:t> </a:t>
            </a:r>
            <a:r>
              <a:rPr lang="en-US" altLang="zh-CN" sz="2800" dirty="0"/>
              <a:t>management:</a:t>
            </a:r>
            <a:r>
              <a:rPr lang="zh-CN" altLang="en-US" sz="2800" dirty="0"/>
              <a:t> </a:t>
            </a:r>
            <a:r>
              <a:rPr lang="en-US" altLang="zh-CN" sz="2800" dirty="0"/>
              <a:t>password</a:t>
            </a:r>
            <a:r>
              <a:rPr lang="zh-CN" altLang="en-US" sz="2800" dirty="0"/>
              <a:t> </a:t>
            </a:r>
            <a:r>
              <a:rPr lang="en-US" altLang="zh-CN" sz="2800" dirty="0"/>
              <a:t>vaults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help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Best Overall: LastPass. 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Best for Extra Security Features: </a:t>
            </a:r>
            <a:r>
              <a:rPr lang="en-US" sz="2800" dirty="0" err="1"/>
              <a:t>Dashlane</a:t>
            </a:r>
            <a:r>
              <a:rPr lang="en-US" sz="2800" dirty="0"/>
              <a:t>. 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Best Multi-Device Platform: </a:t>
            </a:r>
            <a:r>
              <a:rPr lang="en-US" sz="2800" dirty="0" err="1"/>
              <a:t>LogMeOnce</a:t>
            </a:r>
            <a:r>
              <a:rPr lang="en-US" sz="2800" dirty="0"/>
              <a:t>. 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Best Free Option: </a:t>
            </a:r>
            <a:r>
              <a:rPr lang="en-US" sz="2800" dirty="0" err="1"/>
              <a:t>Bitwarden</a:t>
            </a:r>
            <a:r>
              <a:rPr lang="en-US" sz="2800" dirty="0"/>
              <a:t>. 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Best for New Users: </a:t>
            </a:r>
            <a:r>
              <a:rPr lang="en-US" sz="2800" dirty="0" err="1"/>
              <a:t>RememBear</a:t>
            </a:r>
            <a:r>
              <a:rPr lang="en-US" sz="2800" dirty="0"/>
              <a:t>. 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Best for Families: 1Password. 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Best Enterprise-Level Manager: Keeper.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7D9CE6-94AA-574C-B22C-F96E82B1DED4}"/>
              </a:ext>
            </a:extLst>
          </p:cNvPr>
          <p:cNvSpPr/>
          <p:nvPr/>
        </p:nvSpPr>
        <p:spPr>
          <a:xfrm>
            <a:off x="2311400" y="8418022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endParaRPr lang="en-US" sz="4400" dirty="0">
              <a:hlinkClick r:id="rId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B6F380-DD2F-C145-9512-C0EF0013C783}"/>
              </a:ext>
            </a:extLst>
          </p:cNvPr>
          <p:cNvSpPr txBox="1"/>
          <p:nvPr/>
        </p:nvSpPr>
        <p:spPr>
          <a:xfrm>
            <a:off x="-216131" y="8745993"/>
            <a:ext cx="1325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You’d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better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secure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the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password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of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your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password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vault!!!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576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E247-9E19-1944-80DC-AF00C56E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6" y="1143000"/>
            <a:ext cx="12118187" cy="1086009"/>
          </a:xfrm>
        </p:spPr>
        <p:txBody>
          <a:bodyPr/>
          <a:lstStyle/>
          <a:p>
            <a:r>
              <a:rPr lang="en-US" altLang="zh-CN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Mitigation</a:t>
            </a:r>
            <a:r>
              <a:rPr lang="zh-CN" alt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</a:t>
            </a:r>
            <a:r>
              <a:rPr lang="zh-CN" alt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Public:</a:t>
            </a:r>
            <a:r>
              <a:rPr lang="zh-CN" alt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zh-CN" alt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zh-CN" alt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r>
              <a:rPr lang="zh-CN" alt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Frequently</a:t>
            </a:r>
            <a:r>
              <a:rPr lang="zh-CN" alt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7EF53DC-0D8B-054D-8C36-27CB66448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8" y="3825933"/>
            <a:ext cx="3582373" cy="5927667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4B1AED7-0781-804D-ABB8-4A0ACA6E5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518" y="3779907"/>
            <a:ext cx="3328539" cy="58674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4AFE4CB-6A1B-C647-AA6D-F4ACD4CD1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692" y="3511048"/>
            <a:ext cx="3118105" cy="58674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BD7BA7-D771-754F-B336-A2054B349DA5}"/>
              </a:ext>
            </a:extLst>
          </p:cNvPr>
          <p:cNvSpPr/>
          <p:nvPr/>
        </p:nvSpPr>
        <p:spPr>
          <a:xfrm>
            <a:off x="-49313" y="2734777"/>
            <a:ext cx="896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www.trendmicro.com</a:t>
            </a:r>
            <a:r>
              <a:rPr lang="en-US" sz="1800" dirty="0"/>
              <a:t>/</a:t>
            </a:r>
            <a:r>
              <a:rPr lang="en-US" sz="1800" dirty="0" err="1"/>
              <a:t>vinfo</a:t>
            </a:r>
            <a:r>
              <a:rPr lang="en-US" sz="1800" dirty="0"/>
              <a:t>/</a:t>
            </a:r>
            <a:r>
              <a:rPr lang="en-US" sz="1800" dirty="0" err="1"/>
              <a:t>fr</a:t>
            </a:r>
            <a:r>
              <a:rPr lang="en-US" sz="1800" dirty="0"/>
              <a:t>/security/news/vulnerabilities-and-exploits/cybercrime-and-exploits-attacks-on-unpatched-systems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4A76BE5E-563F-0747-B985-8000CD5C01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018" y="3242190"/>
            <a:ext cx="3300953" cy="5867402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A10B72CA-B63C-9841-9E18-105B25066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56" y="2861034"/>
            <a:ext cx="3211051" cy="54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43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E247-9E19-1944-80DC-AF00C56E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6" y="1717242"/>
            <a:ext cx="12118187" cy="1086009"/>
          </a:xfrm>
        </p:spPr>
        <p:txBody>
          <a:bodyPr/>
          <a:lstStyle/>
          <a:p>
            <a:r>
              <a:rPr lang="en-US" altLang="zh-CN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Mitigation</a:t>
            </a:r>
            <a:r>
              <a:rPr lang="zh-CN" alt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</a:t>
            </a:r>
            <a:r>
              <a:rPr lang="zh-CN" alt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Public:</a:t>
            </a:r>
            <a:r>
              <a:rPr lang="zh-CN" alt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zh-CN" alt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zh-CN" alt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r>
              <a:rPr lang="zh-CN" alt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Frequently</a:t>
            </a:r>
            <a:r>
              <a:rPr lang="zh-CN" alt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6E4CA3-AB97-3044-963D-FEC3967E21D3}"/>
              </a:ext>
            </a:extLst>
          </p:cNvPr>
          <p:cNvSpPr/>
          <p:nvPr/>
        </p:nvSpPr>
        <p:spPr>
          <a:xfrm>
            <a:off x="1320800" y="3657600"/>
            <a:ext cx="110998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/>
              <a:t>Your</a:t>
            </a:r>
            <a:r>
              <a:rPr lang="zh-CN" altLang="en-US" sz="2800" dirty="0"/>
              <a:t> </a:t>
            </a:r>
            <a:r>
              <a:rPr lang="en-US" altLang="zh-CN" sz="2800" dirty="0"/>
              <a:t>OS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help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automatically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security</a:t>
            </a:r>
            <a:r>
              <a:rPr lang="zh-CN" altLang="en-US" sz="2800" dirty="0"/>
              <a:t> </a:t>
            </a:r>
            <a:r>
              <a:rPr lang="en-US" altLang="zh-CN" sz="2800" dirty="0"/>
              <a:t>updates</a:t>
            </a:r>
          </a:p>
          <a:p>
            <a:pPr algn="l"/>
            <a:endParaRPr lang="en-US" altLang="zh-CN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Windows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hlinkClick r:id="rId2"/>
              </a:rPr>
              <a:t>https://support.microsoft.com/en-us/topic/how-to-change-your-automatic-updates-settings-by-using-windows-security-center-804009cd-7931-fc07-5ada-6b157a854201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MAC</a:t>
            </a:r>
            <a:r>
              <a:rPr lang="zh-CN" altLang="en-US" sz="2800" dirty="0"/>
              <a:t> </a:t>
            </a:r>
            <a:r>
              <a:rPr lang="en-US" altLang="zh-CN" sz="2800" dirty="0"/>
              <a:t>OS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https://support.apple.com/guide/mac-help/get-macos-updates-mchlpx1065/mac</a:t>
            </a: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Linux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hlinkClick r:id="rId4"/>
              </a:rPr>
              <a:t>https://help.ubuntu.com/community/AutomaticSecurityUpdates</a:t>
            </a:r>
            <a:r>
              <a:rPr lang="zh-CN" altLang="en-US" sz="28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6579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E247-9E19-1944-80DC-AF00C56E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6" y="1717242"/>
            <a:ext cx="12118187" cy="1086009"/>
          </a:xfrm>
        </p:spPr>
        <p:txBody>
          <a:bodyPr/>
          <a:lstStyle/>
          <a:p>
            <a:r>
              <a:rPr lang="en-US" altLang="zh-CN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Mitigation</a:t>
            </a:r>
            <a:r>
              <a:rPr lang="zh-CN" alt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</a:t>
            </a:r>
            <a:r>
              <a:rPr lang="zh-CN" alt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Public:</a:t>
            </a:r>
            <a:r>
              <a:rPr lang="zh-CN" alt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Avoid</a:t>
            </a:r>
            <a:r>
              <a:rPr lang="zh-CN" alt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Infection</a:t>
            </a:r>
            <a:endParaRPr lang="en-US" sz="4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024C312-2641-7941-BCAE-3AC40F98C22B}"/>
              </a:ext>
            </a:extLst>
          </p:cNvPr>
          <p:cNvGrpSpPr/>
          <p:nvPr/>
        </p:nvGrpSpPr>
        <p:grpSpPr>
          <a:xfrm>
            <a:off x="8963929" y="2836483"/>
            <a:ext cx="4040871" cy="4968515"/>
            <a:chOff x="38121" y="1053071"/>
            <a:chExt cx="2814759" cy="349348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69CA037-7825-784A-9289-7CD53063F205}"/>
                </a:ext>
              </a:extLst>
            </p:cNvPr>
            <p:cNvSpPr txBox="1"/>
            <p:nvPr/>
          </p:nvSpPr>
          <p:spPr>
            <a:xfrm>
              <a:off x="38121" y="1053071"/>
              <a:ext cx="2814759" cy="1049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Idea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3: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Run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anti-virus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software</a:t>
              </a:r>
            </a:p>
            <a:p>
              <a:pPr marL="406394" indent="-406394" algn="l">
                <a:buFont typeface="Wingdings" pitchFamily="2" charset="2"/>
                <a:buChar char="Ø"/>
              </a:pP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Real-time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detection</a:t>
              </a:r>
            </a:p>
            <a:p>
              <a:pPr marL="406394" indent="-406394" algn="l">
                <a:buFont typeface="Wingdings" pitchFamily="2" charset="2"/>
                <a:buChar char="Ø"/>
              </a:pP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Available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on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all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systems</a:t>
              </a:r>
            </a:p>
            <a:p>
              <a:pPr algn="l"/>
              <a:endParaRPr lang="en-US" sz="2276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15B49D-3647-C24A-9044-95F5F5826CF9}"/>
                </a:ext>
              </a:extLst>
            </p:cNvPr>
            <p:cNvGrpSpPr/>
            <p:nvPr/>
          </p:nvGrpSpPr>
          <p:grpSpPr>
            <a:xfrm>
              <a:off x="380188" y="1960119"/>
              <a:ext cx="1795295" cy="2586439"/>
              <a:chOff x="70256" y="1868758"/>
              <a:chExt cx="2142403" cy="268695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8F9D312-E4D1-354D-B542-36B2AEB287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0405"/>
              <a:stretch/>
            </p:blipFill>
            <p:spPr>
              <a:xfrm>
                <a:off x="70256" y="1868758"/>
                <a:ext cx="1874647" cy="111909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35AF9FF-5F7D-B847-9E75-3C3FFD0BA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629" y="2730121"/>
                <a:ext cx="1974299" cy="101807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EF8AE6D-F2DA-EB41-A605-05C0A7CFB1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103" b="11245"/>
              <a:stretch/>
            </p:blipFill>
            <p:spPr>
              <a:xfrm>
                <a:off x="238360" y="3304586"/>
                <a:ext cx="1974299" cy="1251123"/>
              </a:xfrm>
              <a:prstGeom prst="rect">
                <a:avLst/>
              </a:prstGeom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E985AF-5C59-FF47-913D-7E0F8209DBE4}"/>
              </a:ext>
            </a:extLst>
          </p:cNvPr>
          <p:cNvGrpSpPr/>
          <p:nvPr/>
        </p:nvGrpSpPr>
        <p:grpSpPr>
          <a:xfrm>
            <a:off x="438581" y="2836483"/>
            <a:ext cx="4281993" cy="5161435"/>
            <a:chOff x="2819694" y="1184192"/>
            <a:chExt cx="3010776" cy="36291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1CB544-CFDB-8648-8FBA-64B1CC789916}"/>
                </a:ext>
              </a:extLst>
            </p:cNvPr>
            <p:cNvSpPr txBox="1"/>
            <p:nvPr/>
          </p:nvSpPr>
          <p:spPr>
            <a:xfrm>
              <a:off x="2819694" y="1184192"/>
              <a:ext cx="3010776" cy="803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Idea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1: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Avoid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phishing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email</a:t>
              </a:r>
            </a:p>
            <a:p>
              <a:pPr marL="406394" indent="-406394" algn="l">
                <a:buFont typeface="Wingdings" pitchFamily="2" charset="2"/>
                <a:buChar char="Ø"/>
              </a:pP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Check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address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sender</a:t>
              </a:r>
            </a:p>
            <a:p>
              <a:pPr marL="406394" indent="-406394" algn="l">
                <a:buFont typeface="Wingdings" pitchFamily="2" charset="2"/>
                <a:buChar char="Ø"/>
              </a:pP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Double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check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authentication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FFEDFA7-C135-EA42-8B01-7D7CE1A422D8}"/>
                </a:ext>
              </a:extLst>
            </p:cNvPr>
            <p:cNvGrpSpPr/>
            <p:nvPr/>
          </p:nvGrpSpPr>
          <p:grpSpPr>
            <a:xfrm>
              <a:off x="2986391" y="2098820"/>
              <a:ext cx="2275839" cy="2714506"/>
              <a:chOff x="2681554" y="1788389"/>
              <a:chExt cx="2858169" cy="2910087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C5A8805-AD75-8E40-9DF4-F503CFB054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6261" t="11693" r="24639" b="-567"/>
              <a:stretch/>
            </p:blipFill>
            <p:spPr>
              <a:xfrm>
                <a:off x="2681554" y="1788389"/>
                <a:ext cx="2858169" cy="2910087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495C21A-68CF-3047-BAA4-7524BF621E6D}"/>
                  </a:ext>
                </a:extLst>
              </p:cNvPr>
              <p:cNvSpPr/>
              <p:nvPr/>
            </p:nvSpPr>
            <p:spPr>
              <a:xfrm>
                <a:off x="3186442" y="2104101"/>
                <a:ext cx="712601" cy="14080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973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AD8B50-7C1B-3D46-A673-BA100216C1D0}"/>
              </a:ext>
            </a:extLst>
          </p:cNvPr>
          <p:cNvGrpSpPr/>
          <p:nvPr/>
        </p:nvGrpSpPr>
        <p:grpSpPr>
          <a:xfrm>
            <a:off x="4512918" y="2836483"/>
            <a:ext cx="4281993" cy="5191562"/>
            <a:chOff x="5932050" y="1185746"/>
            <a:chExt cx="3010776" cy="365031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2694A8-2614-1348-B741-92731EE015D5}"/>
                </a:ext>
              </a:extLst>
            </p:cNvPr>
            <p:cNvSpPr txBox="1"/>
            <p:nvPr/>
          </p:nvSpPr>
          <p:spPr>
            <a:xfrm>
              <a:off x="5932050" y="1185746"/>
              <a:ext cx="3010776" cy="557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Idea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2: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Check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every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piece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software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from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untrusted</a:t>
              </a:r>
              <a:r>
                <a:rPr lang="zh-CN" altLang="en-US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76" dirty="0">
                  <a:latin typeface="Calibri" panose="020F0502020204030204" pitchFamily="34" charset="0"/>
                  <a:cs typeface="Calibri" panose="020F0502020204030204" pitchFamily="34" charset="0"/>
                </a:rPr>
                <a:t>sources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666688-3083-7544-AB10-08179E506641}"/>
                </a:ext>
              </a:extLst>
            </p:cNvPr>
            <p:cNvSpPr txBox="1"/>
            <p:nvPr/>
          </p:nvSpPr>
          <p:spPr>
            <a:xfrm>
              <a:off x="5932050" y="1766005"/>
              <a:ext cx="3010776" cy="1545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06394" indent="-406394" algn="l">
                <a:buFont typeface="Wingdings" pitchFamily="2" charset="2"/>
                <a:buChar char="Ø"/>
              </a:pPr>
              <a:r>
                <a:rPr lang="en-US" altLang="zh-CN" sz="2280" dirty="0" err="1"/>
                <a:t>VirusTotal</a:t>
              </a:r>
              <a:r>
                <a:rPr lang="en-US" altLang="zh-CN" sz="2280" dirty="0"/>
                <a:t>:</a:t>
              </a:r>
              <a:r>
                <a:rPr lang="zh-CN" altLang="en-US" sz="2280" dirty="0"/>
                <a:t> </a:t>
              </a:r>
              <a:r>
                <a:rPr lang="en-US" altLang="zh-CN" sz="2280" dirty="0">
                  <a:hlinkClick r:id="rId6"/>
                </a:rPr>
                <a:t>https://www.virustotal.com/#/home/upload</a:t>
              </a:r>
              <a:endParaRPr lang="en-US" sz="2280" dirty="0"/>
            </a:p>
            <a:p>
              <a:pPr marL="406394" indent="-406394" algn="l">
                <a:buFont typeface="Wingdings" pitchFamily="2" charset="2"/>
                <a:buChar char="Ø"/>
              </a:pPr>
              <a:r>
                <a:rPr lang="en-US" altLang="zh-CN" sz="2280" dirty="0"/>
                <a:t>Free</a:t>
              </a:r>
              <a:r>
                <a:rPr lang="zh-CN" altLang="en-US" sz="2280" dirty="0"/>
                <a:t> </a:t>
              </a:r>
              <a:r>
                <a:rPr lang="en-US" altLang="zh-CN" sz="2280" dirty="0"/>
                <a:t>online</a:t>
              </a:r>
              <a:r>
                <a:rPr lang="zh-CN" altLang="en-US" sz="2280" dirty="0"/>
                <a:t> </a:t>
              </a:r>
              <a:r>
                <a:rPr lang="en-US" altLang="zh-CN" sz="2280" dirty="0"/>
                <a:t>check</a:t>
              </a:r>
              <a:r>
                <a:rPr lang="zh-CN" altLang="en-US" sz="2280" dirty="0"/>
                <a:t> </a:t>
              </a:r>
              <a:r>
                <a:rPr lang="en-US" altLang="zh-CN" sz="2280" dirty="0"/>
                <a:t>with</a:t>
              </a:r>
              <a:r>
                <a:rPr lang="zh-CN" altLang="en-US" sz="2280" dirty="0"/>
                <a:t> </a:t>
              </a:r>
              <a:r>
                <a:rPr lang="en-US" altLang="zh-CN" sz="2280" dirty="0"/>
                <a:t>over</a:t>
              </a:r>
              <a:r>
                <a:rPr lang="zh-CN" altLang="en-US" sz="2280" dirty="0"/>
                <a:t> </a:t>
              </a:r>
              <a:r>
                <a:rPr lang="en-US" altLang="zh-CN" sz="2280" dirty="0"/>
                <a:t>50</a:t>
              </a:r>
              <a:r>
                <a:rPr lang="zh-CN" altLang="en-US" sz="2280" dirty="0"/>
                <a:t> </a:t>
              </a:r>
              <a:r>
                <a:rPr lang="en-US" altLang="zh-CN" sz="2280" dirty="0"/>
                <a:t>anti-virus</a:t>
              </a:r>
              <a:r>
                <a:rPr lang="zh-CN" altLang="en-US" sz="2280" dirty="0"/>
                <a:t> </a:t>
              </a:r>
              <a:r>
                <a:rPr lang="en-US" altLang="zh-CN" sz="2280" dirty="0"/>
                <a:t>engine</a:t>
              </a:r>
              <a:r>
                <a:rPr lang="zh-CN" altLang="en-US" sz="2280" dirty="0"/>
                <a:t> </a:t>
              </a:r>
              <a:r>
                <a:rPr lang="en-US" altLang="zh-CN" sz="2280" dirty="0"/>
                <a:t>incorporated</a:t>
              </a:r>
              <a:endParaRPr lang="en-US" sz="2280" dirty="0"/>
            </a:p>
            <a:p>
              <a:pPr algn="l"/>
              <a:endParaRPr lang="en-US" sz="2280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E000021-738E-0345-BF62-40B239115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677" r="5285"/>
            <a:stretch/>
          </p:blipFill>
          <p:spPr>
            <a:xfrm>
              <a:off x="6012113" y="3333975"/>
              <a:ext cx="2843207" cy="150208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92A95B6-0E9C-C241-A19B-CE832F597DB5}"/>
              </a:ext>
            </a:extLst>
          </p:cNvPr>
          <p:cNvSpPr txBox="1"/>
          <p:nvPr/>
        </p:nvSpPr>
        <p:spPr>
          <a:xfrm>
            <a:off x="1440528" y="8238616"/>
            <a:ext cx="1059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visiting</a:t>
            </a:r>
            <a:r>
              <a:rPr lang="zh-CN" altLang="en-US" dirty="0"/>
              <a:t> </a:t>
            </a:r>
            <a:r>
              <a:rPr lang="en-US" altLang="zh-CN" dirty="0"/>
              <a:t>website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https://</a:t>
            </a:r>
            <a:r>
              <a:rPr lang="en-US" altLang="zh-CN" dirty="0" err="1"/>
              <a:t>zeltser.com</a:t>
            </a:r>
            <a:r>
              <a:rPr lang="en-US" altLang="zh-CN" dirty="0"/>
              <a:t>/malicious-</a:t>
            </a:r>
            <a:r>
              <a:rPr lang="en-US" altLang="zh-CN" dirty="0" err="1"/>
              <a:t>ip</a:t>
            </a:r>
            <a:r>
              <a:rPr lang="en-US" altLang="zh-CN" dirty="0"/>
              <a:t>-blocklists/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39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5C220-C6DC-E349-8D88-56C28EA7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14" y="1453955"/>
            <a:ext cx="12118187" cy="1086009"/>
          </a:xfrm>
        </p:spPr>
        <p:txBody>
          <a:bodyPr/>
          <a:lstStyle/>
          <a:p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Mitigation</a:t>
            </a:r>
            <a:r>
              <a:rPr lang="zh-CN" alt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General</a:t>
            </a:r>
            <a:r>
              <a:rPr lang="zh-CN" alt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Public:</a:t>
            </a:r>
            <a:r>
              <a:rPr lang="zh-CN" alt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zh-CN" alt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Backup</a:t>
            </a:r>
            <a:endParaRPr lang="en-US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649EB-11E0-6F42-B8FB-782E061D6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85" y="4306974"/>
            <a:ext cx="4004632" cy="2922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012E31-DDA3-B247-8FDD-5D1B9D35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765" y="4264159"/>
            <a:ext cx="3647478" cy="3008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6384F-7FAE-DD47-B1BE-24E775A7A959}"/>
              </a:ext>
            </a:extLst>
          </p:cNvPr>
          <p:cNvSpPr txBox="1"/>
          <p:nvPr/>
        </p:nvSpPr>
        <p:spPr>
          <a:xfrm>
            <a:off x="4613762" y="7352538"/>
            <a:ext cx="4023892" cy="880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Linux</a:t>
            </a:r>
            <a:r>
              <a:rPr lang="zh-CN" altLang="en-US" sz="170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707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Fwbackups</a:t>
            </a:r>
            <a:r>
              <a:rPr lang="en-US" altLang="zh-CN" sz="170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170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7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https://opensourceforu.com/2015/10/fwbackups-%C2%96-back-up-files-with-ease/</a:t>
            </a:r>
            <a:endParaRPr lang="en-US" sz="170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5AC0A9-7F32-AC4A-8B25-3899E441B3D5}"/>
              </a:ext>
            </a:extLst>
          </p:cNvPr>
          <p:cNvSpPr txBox="1"/>
          <p:nvPr/>
        </p:nvSpPr>
        <p:spPr>
          <a:xfrm>
            <a:off x="194901" y="7328004"/>
            <a:ext cx="4196045" cy="880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Windows</a:t>
            </a:r>
            <a:r>
              <a:rPr lang="zh-CN" altLang="en-US" sz="170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70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r>
              <a:rPr lang="zh-CN" altLang="en-US" sz="170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70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Recovery:</a:t>
            </a:r>
            <a:r>
              <a:rPr lang="zh-CN" altLang="en-US" sz="170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7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https://support.microsoft.com/en-us/help/17127/windows-back-up-restore</a:t>
            </a:r>
            <a:endParaRPr lang="en-US" sz="170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5060FE-90A1-7B47-8178-B65F7C8B9C58}"/>
              </a:ext>
            </a:extLst>
          </p:cNvPr>
          <p:cNvSpPr/>
          <p:nvPr/>
        </p:nvSpPr>
        <p:spPr>
          <a:xfrm>
            <a:off x="194902" y="2746953"/>
            <a:ext cx="11634826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560" dirty="0">
                <a:latin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zh-CN" altLang="en-US" sz="25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dirty="0">
                <a:latin typeface="Calibri" panose="020F0502020204030204" pitchFamily="34" charset="0"/>
                <a:cs typeface="Calibri" panose="020F0502020204030204" pitchFamily="34" charset="0"/>
              </a:rPr>
              <a:t>Backup:</a:t>
            </a:r>
            <a:r>
              <a:rPr lang="zh-CN" altLang="en-US" sz="25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56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6394" lvl="5" indent="-406394">
              <a:buFont typeface="Wingdings" pitchFamily="2" charset="2"/>
              <a:buChar char="Ø"/>
            </a:pPr>
            <a:r>
              <a:rPr lang="en-US" altLang="zh-CN" sz="2560" i="1" dirty="0">
                <a:latin typeface="Calibri" panose="020F0502020204030204" pitchFamily="34" charset="0"/>
                <a:cs typeface="Calibri" panose="020F0502020204030204" pitchFamily="34" charset="0"/>
              </a:rPr>
              <a:t>Backup</a:t>
            </a:r>
            <a:r>
              <a:rPr lang="zh-CN" altLang="en-US" sz="256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sz="256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zh-CN" altLang="en-US" sz="256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56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latin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zh-CN" altLang="en-US" sz="256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latin typeface="Calibri" panose="020F0502020204030204" pitchFamily="34" charset="0"/>
                <a:cs typeface="Calibri" panose="020F0502020204030204" pitchFamily="34" charset="0"/>
              </a:rPr>
              <a:t>disk</a:t>
            </a:r>
            <a:r>
              <a:rPr lang="zh-CN" altLang="en-US" sz="256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latin typeface="Calibri" panose="020F0502020204030204" pitchFamily="34" charset="0"/>
                <a:cs typeface="Calibri" panose="020F0502020204030204" pitchFamily="34" charset="0"/>
              </a:rPr>
              <a:t>periodically</a:t>
            </a:r>
          </a:p>
          <a:p>
            <a:pPr marL="406394" lvl="5" indent="-406394">
              <a:buFont typeface="Wingdings" pitchFamily="2" charset="2"/>
              <a:buChar char="Ø"/>
            </a:pPr>
            <a:r>
              <a:rPr lang="en-US" altLang="zh-CN" sz="2560" i="1" dirty="0">
                <a:latin typeface="Calibri" panose="020F0502020204030204" pitchFamily="34" charset="0"/>
                <a:cs typeface="Calibri" panose="020F0502020204030204" pitchFamily="34" charset="0"/>
              </a:rPr>
              <a:t>Backups</a:t>
            </a:r>
            <a:r>
              <a:rPr lang="zh-CN" altLang="en-US" sz="256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latin typeface="Calibri" panose="020F0502020204030204" pitchFamily="34" charset="0"/>
                <a:cs typeface="Calibri" panose="020F0502020204030204" pitchFamily="34" charset="0"/>
              </a:rPr>
              <a:t>usually</a:t>
            </a:r>
            <a:r>
              <a:rPr lang="zh-CN" altLang="en-US" sz="256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latin typeface="Calibri" panose="020F0502020204030204" pitchFamily="34" charset="0"/>
                <a:cs typeface="Calibri" panose="020F0502020204030204" pitchFamily="34" charset="0"/>
              </a:rPr>
              <a:t>require</a:t>
            </a:r>
            <a:r>
              <a:rPr lang="zh-CN" altLang="en-US" sz="256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latin typeface="Calibri" panose="020F0502020204030204" pitchFamily="34" charset="0"/>
                <a:cs typeface="Calibri" panose="020F0502020204030204" pitchFamily="34" charset="0"/>
              </a:rPr>
              <a:t>higher</a:t>
            </a:r>
            <a:r>
              <a:rPr lang="zh-CN" altLang="en-US" sz="256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latin typeface="Calibri" panose="020F0502020204030204" pitchFamily="34" charset="0"/>
                <a:cs typeface="Calibri" panose="020F0502020204030204" pitchFamily="34" charset="0"/>
              </a:rPr>
              <a:t>privilege</a:t>
            </a:r>
            <a:r>
              <a:rPr lang="zh-CN" altLang="en-US" sz="256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56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latin typeface="Calibri" panose="020F0502020204030204" pitchFamily="34" charset="0"/>
                <a:cs typeface="Calibri" panose="020F0502020204030204" pitchFamily="34" charset="0"/>
              </a:rPr>
              <a:t>access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192D66-6C39-A44F-A56F-1D4C97434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6037" y="4264159"/>
            <a:ext cx="4124055" cy="30080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5F041B-FDC8-1D43-A402-424104431D44}"/>
              </a:ext>
            </a:extLst>
          </p:cNvPr>
          <p:cNvSpPr txBox="1"/>
          <p:nvPr/>
        </p:nvSpPr>
        <p:spPr>
          <a:xfrm>
            <a:off x="9249479" y="7352538"/>
            <a:ext cx="3755321" cy="114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MacOS</a:t>
            </a:r>
            <a:r>
              <a:rPr lang="zh-CN" altLang="en-US" sz="170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70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zh-CN" altLang="en-US" sz="170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70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Machine:</a:t>
            </a:r>
            <a:endParaRPr lang="en-US" sz="1707" dirty="0">
              <a:latin typeface="Calibri" panose="020F0502020204030204" pitchFamily="34" charset="0"/>
              <a:cs typeface="Calibri" panose="020F0502020204030204" pitchFamily="34" charset="0"/>
              <a:hlinkClick r:id="" action="ppaction://noaction"/>
            </a:endParaRPr>
          </a:p>
          <a:p>
            <a:r>
              <a:rPr lang="en-US" sz="1707" dirty="0">
                <a:latin typeface="Calibri" panose="020F0502020204030204" pitchFamily="34" charset="0"/>
                <a:cs typeface="Calibri" panose="020F0502020204030204" pitchFamily="34" charset="0"/>
                <a:hlinkClick r:id="" action="ppaction://noaction"/>
              </a:rPr>
              <a:t>https://support.apple.com/en-us/HT201250</a:t>
            </a:r>
            <a:endParaRPr lang="en-US" sz="1707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70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049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5C220-C6DC-E349-8D88-56C28EA7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6" y="1524000"/>
            <a:ext cx="12118187" cy="1086009"/>
          </a:xfrm>
        </p:spPr>
        <p:txBody>
          <a:bodyPr/>
          <a:lstStyle/>
          <a:p>
            <a:r>
              <a:rPr lang="en-US" altLang="zh-CN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Weakness</a:t>
            </a:r>
            <a:r>
              <a:rPr lang="zh-CN" alt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zh-CN" alt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Backup</a:t>
            </a:r>
            <a:endParaRPr lang="en-US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26A3B6-0EAF-C84C-8D0A-599EEE18B1FA}"/>
              </a:ext>
            </a:extLst>
          </p:cNvPr>
          <p:cNvSpPr/>
          <p:nvPr/>
        </p:nvSpPr>
        <p:spPr>
          <a:xfrm>
            <a:off x="635000" y="3462830"/>
            <a:ext cx="8718502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560" dirty="0">
                <a:latin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zh-CN" altLang="en-US" sz="25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dirty="0">
                <a:latin typeface="Calibri" panose="020F0502020204030204" pitchFamily="34" charset="0"/>
                <a:cs typeface="Calibri" panose="020F0502020204030204" pitchFamily="34" charset="0"/>
              </a:rPr>
              <a:t>Backup</a:t>
            </a:r>
            <a:r>
              <a:rPr lang="zh-CN" altLang="en-US" sz="25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25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zh-CN" altLang="en-US" sz="256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Secure</a:t>
            </a:r>
          </a:p>
          <a:p>
            <a:pPr marL="406394" indent="-406394" algn="l">
              <a:buFont typeface="Wingdings" pitchFamily="2" charset="2"/>
              <a:buChar char="Ø"/>
            </a:pPr>
            <a:r>
              <a:rPr lang="en-US" altLang="zh-CN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zh-CN" altLang="en-US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ransomware</a:t>
            </a:r>
            <a:r>
              <a:rPr lang="zh-CN" altLang="en-US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delete</a:t>
            </a:r>
            <a:r>
              <a:rPr lang="zh-CN" altLang="en-US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those</a:t>
            </a:r>
            <a:r>
              <a:rPr lang="zh-CN" altLang="en-US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backups</a:t>
            </a:r>
          </a:p>
          <a:p>
            <a:pPr marL="406394" indent="-406394" algn="l">
              <a:buFont typeface="Wingdings" pitchFamily="2" charset="2"/>
              <a:buChar char="Ø"/>
            </a:pPr>
            <a:r>
              <a:rPr lang="en-US" altLang="zh-CN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zh-CN" altLang="en-US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ransomware</a:t>
            </a:r>
            <a:r>
              <a:rPr lang="zh-CN" altLang="en-US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encrypt</a:t>
            </a:r>
            <a:r>
              <a:rPr lang="zh-CN" altLang="en-US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whole</a:t>
            </a:r>
            <a:r>
              <a:rPr lang="zh-CN" altLang="en-US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disk</a:t>
            </a:r>
            <a:endParaRPr lang="en-US" sz="3413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049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5C220-C6DC-E349-8D88-56C28EA7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6" y="1364856"/>
            <a:ext cx="12118187" cy="1086009"/>
          </a:xfrm>
        </p:spPr>
        <p:txBody>
          <a:bodyPr/>
          <a:lstStyle/>
          <a:p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Mitigation</a:t>
            </a:r>
            <a:r>
              <a:rPr lang="zh-CN" alt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General</a:t>
            </a:r>
            <a:r>
              <a:rPr lang="zh-CN" alt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Public:</a:t>
            </a:r>
            <a:r>
              <a:rPr lang="zh-CN" alt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Remote</a:t>
            </a:r>
            <a:r>
              <a:rPr lang="zh-CN" alt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Backup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1A7F1-268C-AD4E-9B9B-449DE963E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67" t="14768" r="22976" b="14605"/>
          <a:stretch/>
        </p:blipFill>
        <p:spPr>
          <a:xfrm>
            <a:off x="6773950" y="4272076"/>
            <a:ext cx="2694714" cy="1512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7F49C4-543C-BB48-BDA2-4BCACFE21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2" t="19670" r="6743" b="20394"/>
          <a:stretch/>
        </p:blipFill>
        <p:spPr>
          <a:xfrm>
            <a:off x="5956027" y="6237686"/>
            <a:ext cx="3512637" cy="1322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E7937-F53D-8049-ACD0-332976F6A5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5" t="9278" r="3063" b="14724"/>
          <a:stretch/>
        </p:blipFill>
        <p:spPr>
          <a:xfrm>
            <a:off x="9690833" y="3317935"/>
            <a:ext cx="3061402" cy="1643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AF491-88FE-0B47-91D2-B4B9FE9FF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690" y="5784416"/>
            <a:ext cx="2998323" cy="12977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84FFB4-0D8B-E64B-9129-667AD0790777}"/>
              </a:ext>
            </a:extLst>
          </p:cNvPr>
          <p:cNvSpPr/>
          <p:nvPr/>
        </p:nvSpPr>
        <p:spPr>
          <a:xfrm>
            <a:off x="747822" y="3273480"/>
            <a:ext cx="7563962" cy="2105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44" dirty="0">
                <a:latin typeface="Calibri" panose="020F0502020204030204" pitchFamily="34" charset="0"/>
                <a:cs typeface="Calibri" panose="020F0502020204030204" pitchFamily="34" charset="0"/>
              </a:rPr>
              <a:t>Remote</a:t>
            </a:r>
            <a:r>
              <a:rPr lang="zh-CN" altLang="en-US" sz="2844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44" dirty="0">
                <a:latin typeface="Calibri" panose="020F0502020204030204" pitchFamily="34" charset="0"/>
                <a:cs typeface="Calibri" panose="020F0502020204030204" pitchFamily="34" charset="0"/>
              </a:rPr>
              <a:t>Backup:</a:t>
            </a:r>
            <a:r>
              <a:rPr lang="zh-CN" altLang="en-US" sz="2844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844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6394" indent="-406394" algn="l">
              <a:buFont typeface="Wingdings" pitchFamily="2" charset="2"/>
              <a:buChar char="Ø"/>
            </a:pPr>
            <a:r>
              <a:rPr lang="en-US" altLang="zh-CN" sz="2560" dirty="0">
                <a:latin typeface="Calibri" panose="020F0502020204030204" pitchFamily="34" charset="0"/>
                <a:cs typeface="Calibri" panose="020F0502020204030204" pitchFamily="34" charset="0"/>
              </a:rPr>
              <a:t>Backup</a:t>
            </a:r>
            <a:r>
              <a:rPr lang="zh-CN" altLang="en-US" sz="25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sz="25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dirty="0"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zh-CN" altLang="en-US" sz="25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</a:t>
            </a:r>
            <a:r>
              <a:rPr lang="zh-CN" altLang="en-US" sz="256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</a:p>
          <a:p>
            <a:pPr marL="487672" lvl="8" indent="-487672">
              <a:buFont typeface="Wingdings" pitchFamily="2" charset="2"/>
              <a:buChar char="Ø"/>
            </a:pPr>
            <a:r>
              <a:rPr lang="en-US" altLang="zh-CN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  <a:r>
              <a:rPr lang="zh-CN" altLang="en-US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zh-CN" altLang="en-US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backup</a:t>
            </a:r>
          </a:p>
          <a:p>
            <a:pPr marL="487672" indent="-487672" algn="l">
              <a:buFont typeface="Wingdings" pitchFamily="2" charset="2"/>
              <a:buChar char="Ø"/>
            </a:pPr>
            <a:r>
              <a:rPr lang="en-US" altLang="zh-CN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  <a:r>
              <a:rPr lang="zh-CN" altLang="en-US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tracking</a:t>
            </a:r>
          </a:p>
          <a:p>
            <a:pPr marL="487672" indent="-487672" algn="l">
              <a:buFont typeface="Wingdings" pitchFamily="2" charset="2"/>
              <a:buChar char="Ø"/>
            </a:pPr>
            <a:r>
              <a:rPr lang="en-US" altLang="zh-CN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Guaranteed</a:t>
            </a:r>
            <a:r>
              <a:rPr lang="zh-CN" altLang="en-US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recovery</a:t>
            </a:r>
            <a:r>
              <a:rPr lang="zh-CN" altLang="en-US" sz="256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56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15323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&amp; Subtitl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Blan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Blank - Plain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- Plain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- Plai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itle - Top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hoto - Vertical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- Center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hoto - Horizontal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itle &amp; 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itle &amp; Bullets - Righ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itle &amp; Bullets - 2 Column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itle &amp; Bullets - Lef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itle, Bullets &amp; Photo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3246</TotalTime>
  <Pages>0</Pages>
  <Words>532</Words>
  <Characters>0</Characters>
  <Application>Microsoft Macintosh PowerPoint</Application>
  <PresentationFormat>Custom</PresentationFormat>
  <Lines>0</Lines>
  <Paragraphs>73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10</vt:i4>
      </vt:variant>
    </vt:vector>
  </HeadingPairs>
  <TitlesOfParts>
    <vt:vector size="27" baseType="lpstr">
      <vt:lpstr>Arial</vt:lpstr>
      <vt:lpstr>Calibri</vt:lpstr>
      <vt:lpstr>Gill Sans Light</vt:lpstr>
      <vt:lpstr>Wingdings</vt:lpstr>
      <vt:lpstr>Title &amp; Subtitle</vt:lpstr>
      <vt:lpstr>Photo - Vertical</vt:lpstr>
      <vt:lpstr>Title - Center</vt:lpstr>
      <vt:lpstr>Photo - Horizontal</vt:lpstr>
      <vt:lpstr>Title &amp; Bullets</vt:lpstr>
      <vt:lpstr>Title &amp; Bullets - Right</vt:lpstr>
      <vt:lpstr>Title &amp; Bullets - 2 Column</vt:lpstr>
      <vt:lpstr>Title &amp; Bullets - Left</vt:lpstr>
      <vt:lpstr>Title, Bullets &amp; Photo</vt:lpstr>
      <vt:lpstr>Bullets</vt:lpstr>
      <vt:lpstr>Blank</vt:lpstr>
      <vt:lpstr>Blank - Plain</vt:lpstr>
      <vt:lpstr>Title - Top</vt:lpstr>
      <vt:lpstr>  Application Security Malware Mitigation CS-4440 - Introduction to Computer Security Spring 2022 Jun Xu </vt:lpstr>
      <vt:lpstr>Mitigation For General Public: Using Strong Passwords</vt:lpstr>
      <vt:lpstr>Mitigation For General Public: Using Strong Passwords</vt:lpstr>
      <vt:lpstr>Mitigation For General Public: Update Your Machine Frequently </vt:lpstr>
      <vt:lpstr>Mitigation For General Public: Update Your Machine Frequently </vt:lpstr>
      <vt:lpstr>Mitigation For General Public: Avoid Infection</vt:lpstr>
      <vt:lpstr>Mitigation For General Public: Local Backup</vt:lpstr>
      <vt:lpstr>Weakness of Local Backup</vt:lpstr>
      <vt:lpstr>Mitigation For General Public: Remote Backup</vt:lpstr>
      <vt:lpstr>Mitigation by Security Experts See slides #16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CS-4440 Introduction to Computer Security</dc:title>
  <dc:subject/>
  <dc:creator>jun</dc:creator>
  <cp:keywords/>
  <dc:description/>
  <cp:lastModifiedBy>Jun Xu</cp:lastModifiedBy>
  <cp:revision>934</cp:revision>
  <dcterms:modified xsi:type="dcterms:W3CDTF">2022-08-02T06:19:45Z</dcterms:modified>
</cp:coreProperties>
</file>